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4" r:id="rId6"/>
    <p:sldId id="265" r:id="rId7"/>
    <p:sldId id="262" r:id="rId8"/>
    <p:sldId id="263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2A09006-DCF5-4B55-82FD-E37A89FB5931}">
          <p14:sldIdLst>
            <p14:sldId id="256"/>
            <p14:sldId id="258"/>
          </p14:sldIdLst>
        </p14:section>
        <p14:section name="Раздел без заголовка" id="{23D3BB53-AB70-4B7F-AFEC-68E4358C77BA}">
          <p14:sldIdLst>
            <p14:sldId id="259"/>
            <p14:sldId id="261"/>
            <p14:sldId id="264"/>
            <p14:sldId id="265"/>
            <p14:sldId id="262"/>
            <p14:sldId id="263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3" autoAdjust="0"/>
    <p:restoredTop sz="94660"/>
  </p:normalViewPr>
  <p:slideViewPr>
    <p:cSldViewPr>
      <p:cViewPr varScale="1">
        <p:scale>
          <a:sx n="83" d="100"/>
          <a:sy n="83" d="100"/>
        </p:scale>
        <p:origin x="72" y="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8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2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3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3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3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2.xml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0640" y="280207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«День программиста в России»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30387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Бройдо Глеб, ИБ-11, 11.10.2023</a:t>
            </a:r>
            <a:endParaRPr lang="ru-RU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30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65" y="1966364"/>
            <a:ext cx="4845735" cy="43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4406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Содержание: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>
            <a:hlinkClick r:id="rId3" action="ppaction://hlinksldjump"/>
          </p:cNvPr>
          <p:cNvSpPr/>
          <p:nvPr/>
        </p:nvSpPr>
        <p:spPr>
          <a:xfrm>
            <a:off x="533400" y="2001838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23900" y="2058636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 smtClean="0"/>
              <a:t>Что за праздник – «День программиста</a:t>
            </a:r>
            <a:r>
              <a:rPr lang="ru-RU" u="sng" dirty="0" smtClean="0"/>
              <a:t>»?</a:t>
            </a:r>
            <a:r>
              <a:rPr lang="en-US" dirty="0" smtClean="0"/>
              <a:t> </a:t>
            </a:r>
            <a:r>
              <a:rPr lang="ru-RU" u="sng" dirty="0" smtClean="0"/>
              <a:t>Откуда он появился?</a:t>
            </a:r>
            <a:endParaRPr lang="ru-RU" u="sng" dirty="0"/>
          </a:p>
        </p:txBody>
      </p:sp>
      <p:sp>
        <p:nvSpPr>
          <p:cNvPr id="11" name="Скругленный прямоугольник 10">
            <a:hlinkClick r:id="rId3" action="ppaction://hlinksldjump"/>
          </p:cNvPr>
          <p:cNvSpPr/>
          <p:nvPr/>
        </p:nvSpPr>
        <p:spPr>
          <a:xfrm>
            <a:off x="502920" y="2778299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55320" y="2849282"/>
            <a:ext cx="7620000" cy="37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 smtClean="0"/>
              <a:t>Почему он появился в России. Предпосылки, уровень </a:t>
            </a:r>
            <a:r>
              <a:rPr lang="en-US" u="sng" dirty="0" smtClean="0"/>
              <a:t>IT-</a:t>
            </a:r>
            <a:r>
              <a:rPr lang="ru-RU" u="sng" dirty="0" smtClean="0"/>
              <a:t>сферы</a:t>
            </a:r>
            <a:endParaRPr lang="ru-RU" u="sng" dirty="0"/>
          </a:p>
        </p:txBody>
      </p:sp>
      <p:sp>
        <p:nvSpPr>
          <p:cNvPr id="13" name="Скругленный прямоугольник 12">
            <a:hlinkClick r:id="rId3" action="ppaction://hlinksldjump"/>
          </p:cNvPr>
          <p:cNvSpPr/>
          <p:nvPr/>
        </p:nvSpPr>
        <p:spPr>
          <a:xfrm>
            <a:off x="502920" y="3529024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55320" y="3600739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Традиции к этому празднику</a:t>
            </a:r>
          </a:p>
        </p:txBody>
      </p:sp>
      <p:sp>
        <p:nvSpPr>
          <p:cNvPr id="15" name="Скругленный прямоугольник 14">
            <a:hlinkClick r:id="rId3" action="ppaction://hlinksldjump"/>
          </p:cNvPr>
          <p:cNvSpPr/>
          <p:nvPr/>
        </p:nvSpPr>
        <p:spPr>
          <a:xfrm>
            <a:off x="502920" y="4277554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55320" y="4351386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 smtClean="0"/>
              <a:t>Как поздравить человека с «Днём программиста»?</a:t>
            </a:r>
            <a:endParaRPr lang="ru-RU" u="sng" dirty="0"/>
          </a:p>
        </p:txBody>
      </p:sp>
      <p:sp>
        <p:nvSpPr>
          <p:cNvPr id="17" name="Скругленный прямоугольник 16">
            <a:hlinkClick r:id="rId3" action="ppaction://hlinksldjump"/>
          </p:cNvPr>
          <p:cNvSpPr/>
          <p:nvPr/>
        </p:nvSpPr>
        <p:spPr>
          <a:xfrm>
            <a:off x="502920" y="5026084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55320" y="5097799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 smtClean="0"/>
              <a:t>Поздравления на день программиста</a:t>
            </a:r>
          </a:p>
        </p:txBody>
      </p:sp>
      <p:sp>
        <p:nvSpPr>
          <p:cNvPr id="19" name="Скругленный прямоугольник 18">
            <a:hlinkClick r:id="rId4" action="ppaction://hlinksldjump"/>
          </p:cNvPr>
          <p:cNvSpPr/>
          <p:nvPr/>
        </p:nvSpPr>
        <p:spPr>
          <a:xfrm>
            <a:off x="508000" y="2772450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hlinkClick r:id="rId3" action="ppaction://hlinksldjump"/>
          </p:cNvPr>
          <p:cNvSpPr/>
          <p:nvPr/>
        </p:nvSpPr>
        <p:spPr>
          <a:xfrm>
            <a:off x="533400" y="2001838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>
            <a:hlinkClick r:id="rId5" action="ppaction://hlinksldjump"/>
          </p:cNvPr>
          <p:cNvSpPr/>
          <p:nvPr/>
        </p:nvSpPr>
        <p:spPr>
          <a:xfrm>
            <a:off x="518160" y="3525002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hlinkClick r:id="rId6" action="ppaction://hlinksldjump"/>
          </p:cNvPr>
          <p:cNvSpPr/>
          <p:nvPr/>
        </p:nvSpPr>
        <p:spPr>
          <a:xfrm>
            <a:off x="502920" y="4277554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>
            <a:hlinkClick r:id="rId7" action="ppaction://hlinksldjump"/>
          </p:cNvPr>
          <p:cNvSpPr/>
          <p:nvPr/>
        </p:nvSpPr>
        <p:spPr>
          <a:xfrm>
            <a:off x="502920" y="5043200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кругленный прямоугольник 26">
            <a:hlinkClick r:id="rId8" action="ppaction://hlinksldjump"/>
          </p:cNvPr>
          <p:cNvSpPr/>
          <p:nvPr/>
        </p:nvSpPr>
        <p:spPr>
          <a:xfrm>
            <a:off x="502920" y="5766330"/>
            <a:ext cx="7924800" cy="512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655320" y="583976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 smtClean="0"/>
              <a:t>Благодарность за внимание</a:t>
            </a:r>
            <a:endParaRPr lang="ru-RU" u="sng" dirty="0"/>
          </a:p>
        </p:txBody>
      </p:sp>
      <p:sp>
        <p:nvSpPr>
          <p:cNvPr id="24" name="Скругленный прямоугольник 23">
            <a:hlinkClick r:id="rId8" action="ppaction://hlinksldjump"/>
          </p:cNvPr>
          <p:cNvSpPr/>
          <p:nvPr/>
        </p:nvSpPr>
        <p:spPr>
          <a:xfrm>
            <a:off x="495300" y="5774614"/>
            <a:ext cx="7924800" cy="512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29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за праздник – </a:t>
            </a:r>
          </a:p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«День программиста</a:t>
            </a:r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»?</a:t>
            </a:r>
          </a:p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Откуда появился этот праздник?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558478"/>
              </p:ext>
            </p:extLst>
          </p:nvPr>
        </p:nvGraphicFramePr>
        <p:xfrm>
          <a:off x="762000" y="3999558"/>
          <a:ext cx="7239000" cy="2592056"/>
        </p:xfrm>
        <a:graphic>
          <a:graphicData uri="http://schemas.openxmlformats.org/drawingml/2006/table">
            <a:tbl>
              <a:tblPr firstRow="1" bandRow="1">
                <a:effectLst/>
                <a:tableStyleId>{BC89EF96-8CEA-46FF-86C4-4CE0E7609802}</a:tableStyleId>
              </a:tblPr>
              <a:tblGrid>
                <a:gridCol w="2971800"/>
                <a:gridCol w="4267200"/>
              </a:tblGrid>
              <a:tr h="838828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Когда отмечается «День программиста»?</a:t>
                      </a:r>
                      <a:endParaRPr lang="ru-RU" sz="1800" dirty="0"/>
                    </a:p>
                  </a:txBody>
                  <a:tcP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 smtClean="0"/>
                        <a:t>«День программиста» отмечается в 256-ой</a:t>
                      </a:r>
                      <a:r>
                        <a:rPr lang="ru-RU" sz="1800" b="0" baseline="0" dirty="0" smtClean="0"/>
                        <a:t> день в году (2</a:t>
                      </a:r>
                      <a:r>
                        <a:rPr lang="ru-RU" sz="1800" b="0" baseline="30000" dirty="0" smtClean="0"/>
                        <a:t>8</a:t>
                      </a:r>
                      <a:r>
                        <a:rPr lang="ru-RU" sz="1800" b="0" baseline="0" dirty="0" smtClean="0"/>
                        <a:t>)</a:t>
                      </a:r>
                      <a:endParaRPr lang="ru-RU" sz="1800" b="0" dirty="0"/>
                    </a:p>
                  </a:txBody>
                  <a:tcP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838828"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Кто предложил ввести праздник «день программиста»?</a:t>
                      </a:r>
                      <a:endParaRPr lang="ru-RU" sz="1800" b="1" dirty="0"/>
                    </a:p>
                  </a:txBody>
                  <a:tcP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Идею предложил – Дмитрий Мендрелюк</a:t>
                      </a:r>
                      <a:b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Обращение президенту создали Валентин Балт и Михаил Червяков</a:t>
                      </a:r>
                      <a:endParaRPr lang="ru-RU" sz="1800" dirty="0"/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838828">
                <a:tc>
                  <a:txBody>
                    <a:bodyPr/>
                    <a:lstStyle/>
                    <a:p>
                      <a:r>
                        <a:rPr lang="ru-RU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Кто и когда издал указ о «дне программиста»?</a:t>
                      </a:r>
                      <a:endParaRPr lang="ru-RU" sz="1800" b="1" dirty="0"/>
                    </a:p>
                  </a:txBody>
                  <a:tcP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Дмитрий Медведев, 11-го сентября 2009 года</a:t>
                      </a:r>
                      <a:endParaRPr lang="ru-RU" sz="1800" dirty="0"/>
                    </a:p>
                  </a:txBody>
                  <a:tcPr>
                    <a:solidFill>
                      <a:schemeClr val="accent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Скругленный прямоугольник 10"/>
          <p:cNvSpPr/>
          <p:nvPr/>
        </p:nvSpPr>
        <p:spPr>
          <a:xfrm>
            <a:off x="762000" y="3200400"/>
            <a:ext cx="7239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62000" y="315343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День программиста – профессиональный праздник РФ. Современный и молодой праздник специалистов по работе с цифровыми технологиями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31998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он появился в России?</a:t>
            </a:r>
          </a:p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Предпосылки, уровень </a:t>
            </a:r>
            <a:r>
              <a:rPr lang="en-US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IT-</a:t>
            </a:r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сферы</a:t>
            </a:r>
          </a:p>
          <a:p>
            <a:pPr algn="ctr"/>
            <a:r>
              <a:rPr lang="ru-RU" sz="3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Значение 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ru-RU" sz="32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жизни</a:t>
            </a:r>
            <a:endParaRPr lang="ru-RU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3400" y="3124200"/>
            <a:ext cx="5562600" cy="3505200"/>
          </a:xfrm>
          <a:prstGeom prst="roundRect">
            <a:avLst/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09600" y="335280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Компьютеры в жизни современного человека играют свою роль практически в любой </a:t>
            </a:r>
            <a:r>
              <a:rPr lang="ru-RU" dirty="0" smtClean="0"/>
              <a:t>отрасли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Сфера </a:t>
            </a:r>
            <a:r>
              <a:rPr lang="ru-RU" dirty="0"/>
              <a:t>IT является одной из самых перспективных и </a:t>
            </a:r>
            <a:r>
              <a:rPr lang="ru-RU" dirty="0" smtClean="0"/>
              <a:t>высокооплачиваемых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России в IT работает более 740 тысяч </a:t>
            </a:r>
            <a:r>
              <a:rPr lang="ru-RU" dirty="0" smtClean="0"/>
              <a:t>человек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наше время </a:t>
            </a:r>
            <a:r>
              <a:rPr lang="ru-RU" dirty="0" smtClean="0"/>
              <a:t>программист - одна </a:t>
            </a:r>
            <a:r>
              <a:rPr lang="ru-RU" dirty="0"/>
              <a:t>из наиболее ценных и востребованных </a:t>
            </a:r>
            <a:r>
              <a:rPr lang="ru-RU" dirty="0" smtClean="0"/>
              <a:t>профессий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«Цифровизация важных сфер государственной и общественной жизни - это целая </a:t>
            </a:r>
            <a:r>
              <a:rPr lang="ru-RU" dirty="0" smtClean="0"/>
              <a:t>отрасль...</a:t>
            </a:r>
            <a:r>
              <a:rPr lang="ru-RU" dirty="0"/>
              <a:t> будущее за «цифрой» и за теми, кто с ней работает</a:t>
            </a:r>
            <a:r>
              <a:rPr lang="ru-RU" dirty="0" smtClean="0"/>
              <a:t>», </a:t>
            </a:r>
            <a:r>
              <a:rPr lang="ru-RU" dirty="0"/>
              <a:t>— газета «</a:t>
            </a:r>
            <a:r>
              <a:rPr lang="ru-RU" i="1" dirty="0"/>
              <a:t>Алтайская правда</a:t>
            </a:r>
            <a:r>
              <a:rPr lang="ru-RU" dirty="0"/>
              <a:t>» </a:t>
            </a:r>
          </a:p>
        </p:txBody>
      </p:sp>
      <p:pic>
        <p:nvPicPr>
          <p:cNvPr id="8" name="Рисунок 7" descr="nj6bcjb0yb7rw5xxz0jk7ozham1h79fq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8015" y="3165260"/>
            <a:ext cx="2438400" cy="16256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Рисунок 8" descr="201714unz1patfolpf69uj.jpg"/>
          <p:cNvPicPr/>
          <p:nvPr/>
        </p:nvPicPr>
        <p:blipFill rotWithShape="1">
          <a:blip r:embed="rId4" cstate="print"/>
          <a:srcRect l="15094"/>
          <a:stretch/>
        </p:blipFill>
        <p:spPr>
          <a:xfrm>
            <a:off x="6172199" y="4986338"/>
            <a:ext cx="2454215" cy="16287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Скругленный прямоугольник 9">
            <a:hlinkClick r:id="rId5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Далее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171450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он появился в России?</a:t>
            </a:r>
          </a:p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Предпосылки, уровень </a:t>
            </a:r>
            <a:r>
              <a:rPr lang="en-US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IT-</a:t>
            </a:r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сферы</a:t>
            </a:r>
          </a:p>
          <a:p>
            <a:pPr algn="ctr"/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Программа «умных» протезов</a:t>
            </a:r>
            <a:endParaRPr lang="ru-RU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258820" y="3069807"/>
            <a:ext cx="5562600" cy="3505200"/>
          </a:xfrm>
          <a:prstGeom prst="roundRect">
            <a:avLst/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335020" y="3298407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</a:t>
            </a:r>
            <a:r>
              <a:rPr lang="ru-RU" dirty="0" smtClean="0"/>
              <a:t>ченые </a:t>
            </a:r>
            <a:r>
              <a:rPr lang="ru-RU" i="1" dirty="0"/>
              <a:t>Стерлитамакского филиала Башкирского госуниверситета</a:t>
            </a:r>
            <a:r>
              <a:rPr lang="ru-RU" dirty="0"/>
              <a:t> создали программу для «умного» протеза кисти </a:t>
            </a:r>
            <a:r>
              <a:rPr lang="ru-RU" dirty="0" smtClean="0"/>
              <a:t>руки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«...</a:t>
            </a:r>
            <a:r>
              <a:rPr lang="ru-RU" dirty="0"/>
              <a:t> мы пытаемся создать биопротез нового типа, работающий по принципу обратной связи с </a:t>
            </a:r>
            <a:r>
              <a:rPr lang="ru-RU" dirty="0" smtClean="0"/>
              <a:t>человеком...</a:t>
            </a:r>
            <a:r>
              <a:rPr lang="ru-RU" dirty="0"/>
              <a:t> биопротез будет подстраиваться под каждого человека </a:t>
            </a:r>
            <a:r>
              <a:rPr lang="ru-RU" dirty="0" smtClean="0"/>
              <a:t>индивидуально»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«Разработка </a:t>
            </a:r>
            <a:r>
              <a:rPr lang="ru-RU" dirty="0"/>
              <a:t>наших молодых ученых дает возможность расширить производство комплектующих для бионических протезов в России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3175954"/>
            <a:ext cx="2438400" cy="1524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Рисунок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" y="4946232"/>
            <a:ext cx="1646371" cy="16287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Скругленный прямоугольник 9">
            <a:hlinkClick r:id="rId5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Далее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89242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он появился в России?</a:t>
            </a:r>
          </a:p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Предпосылки, уровень </a:t>
            </a:r>
            <a:r>
              <a:rPr lang="en-US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IT-</a:t>
            </a:r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сферы</a:t>
            </a:r>
          </a:p>
          <a:p>
            <a:pPr algn="ctr"/>
            <a:r>
              <a:rPr lang="ru-RU" sz="3200" b="1" dirty="0" smtClean="0">
                <a:solidFill>
                  <a:schemeClr val="bg1">
                    <a:lumMod val="85000"/>
                  </a:schemeClr>
                </a:solidFill>
              </a:rPr>
              <a:t>Сделать интернет безопасным</a:t>
            </a:r>
            <a:endParaRPr lang="ru-RU" sz="32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3400" y="3124200"/>
            <a:ext cx="5562600" cy="3505200"/>
          </a:xfrm>
          <a:prstGeom prst="roundRect">
            <a:avLst/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23900" y="3228330"/>
            <a:ext cx="51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«Обеспечить </a:t>
            </a:r>
            <a:r>
              <a:rPr lang="ru-RU" dirty="0"/>
              <a:t>надежную безопасность в информационной сфере невозможно без достижения технологического суверенитета. И самый правильный путь к этой цели </a:t>
            </a:r>
            <a:r>
              <a:rPr lang="ru-RU" dirty="0" smtClean="0"/>
              <a:t>– импортозамещение», – Дмитрий Семченко.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«В последнее время участились случаи хакерских атак из недружественных нам </a:t>
            </a:r>
            <a:r>
              <a:rPr lang="ru-RU" dirty="0" smtClean="0"/>
              <a:t>стран…</a:t>
            </a:r>
            <a:r>
              <a:rPr lang="ru-RU" dirty="0"/>
              <a:t> </a:t>
            </a:r>
            <a:r>
              <a:rPr lang="ru-RU" dirty="0" smtClean="0"/>
              <a:t>Первостепенная задача </a:t>
            </a:r>
            <a:r>
              <a:rPr lang="ru-RU" dirty="0"/>
              <a:t>- предпринять все меры для предотвращения таких атак, </a:t>
            </a:r>
            <a:r>
              <a:rPr lang="ru-RU" dirty="0" smtClean="0"/>
              <a:t>обеспечить безопасность </a:t>
            </a:r>
            <a:r>
              <a:rPr lang="ru-RU" dirty="0"/>
              <a:t>жителей и бизнеса в </a:t>
            </a:r>
            <a:r>
              <a:rPr lang="ru-RU" dirty="0" smtClean="0"/>
              <a:t>непростое </a:t>
            </a:r>
            <a:r>
              <a:rPr lang="ru-RU" dirty="0"/>
              <a:t>для нашей страны время», </a:t>
            </a:r>
            <a:r>
              <a:rPr lang="ru-RU" dirty="0" smtClean="0"/>
              <a:t>— мэр </a:t>
            </a:r>
            <a:r>
              <a:rPr lang="ru-RU" dirty="0"/>
              <a:t>Хабаровска Сергей Кравчук.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0" y="3288022"/>
            <a:ext cx="2362390" cy="167820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Рисунок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0" y="5056602"/>
            <a:ext cx="2362390" cy="143551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Скругленный прямоугольник 9">
            <a:hlinkClick r:id="rId5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Скругленный прямоугольник 11">
            <a:hlinkClick r:id="rId5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2657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Традиции к этому празднику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ак провести праздник в офисе? | event-agency Эмоция | Дзе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8849"/>
            <a:ext cx="3654425" cy="243628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4416424" y="2058849"/>
            <a:ext cx="4422775" cy="2436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495800" y="2248945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Лучшие сотрудники получают награды и </a:t>
            </a:r>
            <a:r>
              <a:rPr lang="ru-RU" dirty="0" smtClean="0"/>
              <a:t>премии, почётные грамоты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Собираться за праздничным столом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Празднующие </a:t>
            </a:r>
            <a:r>
              <a:rPr lang="ru-RU" dirty="0"/>
              <a:t>рассказывают анекдоты о профессии, делятся историями из рабочих будней, планами на будущие проекты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-2239" t="2455" r="1" b="942"/>
          <a:stretch/>
        </p:blipFill>
        <p:spPr>
          <a:xfrm>
            <a:off x="7488237" y="4698967"/>
            <a:ext cx="1350962" cy="1933002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381000" y="4698967"/>
            <a:ext cx="6802436" cy="1904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33400" y="4907881"/>
            <a:ext cx="647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</a:t>
            </a:r>
            <a:r>
              <a:rPr lang="ru-RU" dirty="0" smtClean="0"/>
              <a:t>изнес </a:t>
            </a:r>
            <a:r>
              <a:rPr lang="ru-RU" dirty="0"/>
              <a:t>может устроить выездной внутренний </a:t>
            </a:r>
            <a:r>
              <a:rPr lang="ru-RU" dirty="0" smtClean="0"/>
              <a:t>тимбилдинг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Программисты пробуют </a:t>
            </a:r>
            <a:r>
              <a:rPr lang="ru-RU" dirty="0"/>
              <a:t>в</a:t>
            </a:r>
            <a:r>
              <a:rPr lang="ru-RU" dirty="0" smtClean="0"/>
              <a:t>зобраться </a:t>
            </a:r>
            <a:r>
              <a:rPr lang="ru-RU" dirty="0"/>
              <a:t>на «пик Балмера</a:t>
            </a:r>
            <a:r>
              <a:rPr lang="ru-RU" dirty="0" smtClean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Вызывают дух Паскаля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достать старую 8-битную приставку, чтобы поиграть в культовые и любимые игры</a:t>
            </a:r>
          </a:p>
        </p:txBody>
      </p:sp>
    </p:spTree>
    <p:extLst>
      <p:ext uri="{BB962C8B-B14F-4D97-AF65-F5344CB8AC3E}">
        <p14:creationId xmlns:p14="http://schemas.microsoft.com/office/powerpoint/2010/main" val="3693745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поздравить человека с</a:t>
            </a:r>
            <a:b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«Днём программиста»?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04800" y="2528493"/>
            <a:ext cx="8534400" cy="485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83074" y="2586534"/>
            <a:ext cx="817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Айтишникам можно дарить вещи, которые обеспечат комфорт на рабочем месте</a:t>
            </a:r>
            <a:endParaRPr lang="ru-RU" dirty="0" smtClean="0"/>
          </a:p>
        </p:txBody>
      </p:sp>
      <p:pic>
        <p:nvPicPr>
          <p:cNvPr id="2050" name="Picture 2" descr="Коврик для мыши Персидский ковёр - Denysoft.r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31310" r="-1"/>
          <a:stretch/>
        </p:blipFill>
        <p:spPr bwMode="auto">
          <a:xfrm rot="5400000">
            <a:off x="-172748" y="3899933"/>
            <a:ext cx="3036428" cy="20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r="10158" b="5215"/>
          <a:stretch/>
        </p:blipFill>
        <p:spPr>
          <a:xfrm>
            <a:off x="2695539" y="3396984"/>
            <a:ext cx="1295401" cy="1561908"/>
          </a:xfrm>
          <a:prstGeom prst="rect">
            <a:avLst/>
          </a:prstGeom>
        </p:spPr>
      </p:pic>
      <p:pic>
        <p:nvPicPr>
          <p:cNvPr id="2052" name="Picture 4" descr="Кресло игровое Viking Knight купить в Москве - Vior.r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50" y="3396984"/>
            <a:ext cx="1770250" cy="303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l="11865" r="5085" b="15537"/>
          <a:stretch/>
        </p:blipFill>
        <p:spPr>
          <a:xfrm>
            <a:off x="2547938" y="5392278"/>
            <a:ext cx="1590605" cy="10588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l="1369" r="10436"/>
          <a:stretch/>
        </p:blipFill>
        <p:spPr>
          <a:xfrm>
            <a:off x="6286500" y="3396984"/>
            <a:ext cx="2667000" cy="30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4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>
        <p14:warp/>
      </p:transition>
    </mc:Choice>
    <mc:Fallback>
      <p:transition spd="slow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День программиста в России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" r="8438"/>
          <a:stretch/>
        </p:blipFill>
        <p:spPr>
          <a:xfrm>
            <a:off x="0" y="-27780"/>
            <a:ext cx="9144000" cy="6885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223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Поздравления на день программиста</a:t>
            </a:r>
            <a:endParaRPr lang="ru-RU" sz="4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</a:t>
            </a:r>
            <a:endParaRPr lang="ru-RU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>
            <a:hlinkClick r:id="rId3" action="ppaction://hlinksldjump"/>
          </p:cNvPr>
          <p:cNvSpPr/>
          <p:nvPr/>
        </p:nvSpPr>
        <p:spPr>
          <a:xfrm>
            <a:off x="304800" y="228600"/>
            <a:ext cx="2133600" cy="6651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https://www.kti.ru/img/news/2886/big_11831578f7a5b7d478a9bcf5b65c6aebc28b56c6e5faf9c85c54f6d3ea0c3e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4"/>
          <a:stretch/>
        </p:blipFill>
        <p:spPr bwMode="auto">
          <a:xfrm>
            <a:off x="1524000" y="3509963"/>
            <a:ext cx="6096000" cy="30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кругленный прямоугольник 10"/>
          <p:cNvSpPr/>
          <p:nvPr/>
        </p:nvSpPr>
        <p:spPr>
          <a:xfrm>
            <a:off x="1676400" y="2057400"/>
            <a:ext cx="579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76400" y="2058849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Типовые поздравления на день программиста приведены в самом реферате, поэтому рассмотрим лишь пример открытки: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787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528</Words>
  <Application>Microsoft Office PowerPoint</Application>
  <PresentationFormat>Экран 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  <vt:lpstr>День программиста в России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Thunboo</dc:creator>
  <cp:lastModifiedBy>Учетная запись Майкрософт</cp:lastModifiedBy>
  <cp:revision>56</cp:revision>
  <dcterms:created xsi:type="dcterms:W3CDTF">2023-10-02T15:12:03Z</dcterms:created>
  <dcterms:modified xsi:type="dcterms:W3CDTF">2023-10-10T20:07:42Z</dcterms:modified>
</cp:coreProperties>
</file>